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4" r:id="rId2"/>
    <p:sldId id="283" r:id="rId3"/>
    <p:sldId id="257" r:id="rId4"/>
    <p:sldId id="268" r:id="rId5"/>
    <p:sldId id="266" r:id="rId6"/>
    <p:sldId id="269" r:id="rId7"/>
    <p:sldId id="285" r:id="rId8"/>
    <p:sldId id="286" r:id="rId9"/>
    <p:sldId id="260" r:id="rId10"/>
    <p:sldId id="258" r:id="rId11"/>
    <p:sldId id="287" r:id="rId12"/>
    <p:sldId id="259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52B686-B940-A019-6D2A-E650E207E9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8918D80-9858-D021-EEBC-870C3376EC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33D0B6-8709-10D6-0B3E-E00DF80CE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9D9C2B-FFB5-D089-2E4C-BFE46CC0A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2E8312-4FC7-090F-E928-0E2DA48E0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16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0CC1BD-D203-69B1-6B5E-D1795905D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C1C5E1-3541-311E-2B1A-2F7146875C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25008A-DEB4-28C2-0948-D2F8BC6A2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3F1ED2-6B38-16AC-4DCA-469C250AA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37F2BB-C414-50CE-1932-B221CDC90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945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D300184-CB7F-BD45-54EB-0055092D16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DE9DD3-351F-6E91-B312-7551C1DA3C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838C99-0E70-8846-1C76-6D215E407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25513F-FDE2-588F-9F46-2A96DEAC8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CBC19F-6CA7-8B01-92DF-9343CB496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1076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A51FDE-53F4-CDE2-B55D-CC08C557A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5E299E-C4A2-8E7B-23CA-61393291B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6E9475-F6CA-2861-99E6-214FF2B57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79A637-4762-72B9-BE13-77FFD19A3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805B37-CC2E-F96E-01D4-10B115E3B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3103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FE0D9C-2C1A-60BE-0077-2E73BEC70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ADD4D5-5F39-4EBD-8C66-EF974F97D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910748-A6D8-7D0C-72D6-68B9F0060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35EA01-B48A-EE1C-C82C-862EF0288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D785BB-8694-B895-2A4A-3A66CA119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6338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7FC034-58A7-FBEE-81A6-2171F658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C6C311-3F08-15E0-7C16-C372B37B79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304E2D3-BC2F-1F39-347D-E3ED7B26FA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FB446C-91FD-466A-A48E-9BD7BC76B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8F0D611-F6E6-A47C-0B25-C542A59A8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D6C977-DF11-96BD-925F-E83F75A3F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1805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D42E72-5803-0C67-3A2A-44E354A1B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7721DC-314F-4190-1EDB-00614D586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0903EE0-C1CC-D8C9-9707-08DF97BAFE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F37847F-CD44-0A76-4CCB-467AD8DF35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CB3D1E8-1DE6-3AFB-D068-6588ED8EDF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1FDD088-5D0A-976E-0033-90B20BD6F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43C5092-C7C9-BB5D-CD8D-378636712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797651D-F0FF-CC48-4AA2-215A0A146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9079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9F6322-AEEA-5615-F409-563C70E0B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AE5C30A-C402-2DAD-B28D-797CD7853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E3DB084-97CA-1792-4321-C418DCBEC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1E570DF-ECD2-97FA-9A79-6D2638255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178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6959C94-5751-18EE-D746-86BF73A1F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3E682F5-1CF3-FCCB-077A-9CAE38A9E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D2F9373-0CD2-C178-5045-7AA0294E8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391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795CCE-4BE3-C5E1-1311-611B6AE5D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F8E585-0B37-253A-24C2-D718B7C0F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90D245-E6F4-94E4-7471-0F4E7410A4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BD403B-B926-1911-972D-3A658261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C72FF71-2835-A54A-6158-BD4A6F8B5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C3208A-5182-D25E-B7CF-8411D752C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5942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074E62-42B5-A35F-94C3-61F002E48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089EFB0-049F-2745-0517-DAE4CA72A0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9154EA4-D490-CE18-5800-081AB13011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9B0B30-4905-BAC0-FD33-8050A7B80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23D5513-C108-1900-9524-527009D41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134B16-737E-16FF-7F02-DE59B8C21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7497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B2CC93D-2624-F5F2-3F4B-DEC16F00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A044DE-EF50-61D3-5DE0-C1F12B16F2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D6EEBE-682F-9802-EF69-6808AC9D8C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024568-ADEC-438C-8D7B-09592066CDD5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128C15-F658-991A-084D-474C616057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656CED-3DE0-2DCF-F013-278904BC2C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AF501-AEF0-4B06-8446-E85B365CA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9687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TPyun/2D_Game_Network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hyperlink" Target="https://github.com/kjhgme/2DGP_Mario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ithub.com/kjhgm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Pyun/Univ_Project" TargetMode="External"/><Relationship Id="rId2" Type="http://schemas.openxmlformats.org/officeDocument/2006/relationships/hyperlink" Target="https://youtu.be/v5jh6FqcvPU?si=Q43AhZtxwi02LnDi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749E064-106A-B13D-FB93-33333E707C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ko-KR" altLang="en-US" sz="7200" dirty="0"/>
              <a:t>김지호</a:t>
            </a:r>
            <a:br>
              <a:rPr lang="en-US" altLang="ko-KR" sz="7200" dirty="0"/>
            </a:br>
            <a:r>
              <a:rPr lang="ko-KR" altLang="en-US" sz="7200" dirty="0"/>
              <a:t>포트폴리오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26D8F3C-4F81-C4B1-E082-898AD201FD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r>
              <a:rPr lang="ko-KR" altLang="en-US" sz="2800"/>
              <a:t>클라이언트 프로그래머 지원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32078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ACCD73-B754-DCEF-8491-3BFB257B3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0" y="1138265"/>
            <a:ext cx="4651204" cy="1401183"/>
          </a:xfrm>
        </p:spPr>
        <p:txBody>
          <a:bodyPr anchor="t">
            <a:normAutofit/>
          </a:bodyPr>
          <a:lstStyle/>
          <a:p>
            <a:r>
              <a:rPr lang="ko-KR" altLang="en-US" sz="2800" dirty="0"/>
              <a:t>네트워크 게임 프로그래밍</a:t>
            </a:r>
            <a:br>
              <a:rPr lang="en-US" altLang="ko-KR" sz="2800" dirty="0"/>
            </a:br>
            <a:r>
              <a:rPr lang="en-US" altLang="ko-KR" sz="2800" dirty="0"/>
              <a:t> - 2D FPS</a:t>
            </a:r>
            <a:endParaRPr lang="ko-KR" altLang="en-US" sz="28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9FA273-4D6F-15A9-14BB-40FD6739C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39" y="2551176"/>
            <a:ext cx="4651205" cy="3602935"/>
          </a:xfrm>
        </p:spPr>
        <p:txBody>
          <a:bodyPr>
            <a:normAutofit lnSpcReduction="10000"/>
          </a:bodyPr>
          <a:lstStyle/>
          <a:p>
            <a:r>
              <a:rPr lang="ko-KR" altLang="en-US" sz="1600" dirty="0"/>
              <a:t>게임장르</a:t>
            </a:r>
            <a:r>
              <a:rPr lang="en-US" altLang="ko-KR" sz="1600" dirty="0"/>
              <a:t>: 2D FPS</a:t>
            </a:r>
          </a:p>
          <a:p>
            <a:r>
              <a:rPr lang="ko-KR" altLang="en-US" sz="1600" dirty="0"/>
              <a:t>프로젝트 소스</a:t>
            </a:r>
            <a:r>
              <a:rPr lang="en-US" altLang="ko-KR" sz="1600" dirty="0"/>
              <a:t>: </a:t>
            </a:r>
            <a:r>
              <a:rPr lang="en-US" altLang="ko-KR" sz="1600" dirty="0">
                <a:hlinkClick r:id="rId2"/>
              </a:rPr>
              <a:t>https://github.com/TPyun/2D_Game_Network</a:t>
            </a:r>
            <a:endParaRPr lang="en-US" altLang="ko-KR" sz="1600" dirty="0"/>
          </a:p>
          <a:p>
            <a:r>
              <a:rPr lang="ko-KR" altLang="en-US" sz="1600" dirty="0"/>
              <a:t>사용 언어</a:t>
            </a:r>
            <a:r>
              <a:rPr lang="en-US" altLang="ko-KR" sz="1600" dirty="0"/>
              <a:t>: C++</a:t>
            </a:r>
          </a:p>
          <a:p>
            <a:r>
              <a:rPr lang="ko-KR" altLang="en-US" sz="1600" dirty="0"/>
              <a:t>개발 환경</a:t>
            </a:r>
            <a:r>
              <a:rPr lang="en-US" altLang="ko-KR" sz="1600" dirty="0"/>
              <a:t>: </a:t>
            </a:r>
            <a:r>
              <a:rPr lang="en-US" altLang="ko-KR" sz="1600" dirty="0" err="1"/>
              <a:t>VisualStudio</a:t>
            </a:r>
            <a:r>
              <a:rPr lang="en-US" altLang="ko-KR" sz="1600" dirty="0"/>
              <a:t> 2017, SDL</a:t>
            </a:r>
            <a:r>
              <a:rPr lang="ko-KR" altLang="en-US" sz="1600" dirty="0"/>
              <a:t> </a:t>
            </a:r>
            <a:r>
              <a:rPr lang="en-US" altLang="ko-KR" sz="1600" dirty="0"/>
              <a:t>2.0,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	    </a:t>
            </a:r>
            <a:r>
              <a:rPr lang="ko-KR" altLang="en-US" sz="1600" dirty="0" err="1"/>
              <a:t>멀티쓰레드</a:t>
            </a:r>
            <a:r>
              <a:rPr lang="ko-KR" altLang="en-US" sz="1600" dirty="0"/>
              <a:t> 소켓 서버</a:t>
            </a:r>
            <a:endParaRPr lang="en-US" altLang="ko-KR" sz="1600" dirty="0"/>
          </a:p>
          <a:p>
            <a:r>
              <a:rPr lang="ko-KR" altLang="en-US" sz="1600" dirty="0"/>
              <a:t>제작인원</a:t>
            </a:r>
            <a:r>
              <a:rPr lang="en-US" altLang="ko-KR" sz="1600" dirty="0"/>
              <a:t>: 3</a:t>
            </a:r>
            <a:r>
              <a:rPr lang="ko-KR" altLang="en-US" sz="1600" dirty="0"/>
              <a:t>명</a:t>
            </a:r>
            <a:endParaRPr lang="en-US" altLang="ko-KR" sz="1600" dirty="0"/>
          </a:p>
          <a:p>
            <a:r>
              <a:rPr lang="ko-KR" altLang="en-US" sz="1600" dirty="0"/>
              <a:t>역할</a:t>
            </a:r>
            <a:r>
              <a:rPr lang="en-US" altLang="ko-KR" sz="1600" dirty="0"/>
              <a:t>: </a:t>
            </a:r>
            <a:r>
              <a:rPr lang="ko-KR" altLang="en-US" sz="1600" dirty="0"/>
              <a:t>클라이언트</a:t>
            </a:r>
            <a:r>
              <a:rPr lang="en-US" altLang="ko-KR" sz="1600" dirty="0"/>
              <a:t>, </a:t>
            </a:r>
            <a:r>
              <a:rPr lang="ko-KR" altLang="en-US" sz="1600" dirty="0"/>
              <a:t>서버</a:t>
            </a:r>
            <a:endParaRPr lang="en-US" altLang="ko-KR" sz="1600" dirty="0"/>
          </a:p>
          <a:p>
            <a:pPr lvl="1"/>
            <a:r>
              <a:rPr lang="en-US" altLang="ko-KR" sz="1400" dirty="0" err="1"/>
              <a:t>ingame_thread</a:t>
            </a:r>
            <a:r>
              <a:rPr lang="en-US" altLang="ko-KR" sz="1400" dirty="0"/>
              <a:t> </a:t>
            </a:r>
            <a:r>
              <a:rPr lang="ko-KR" altLang="en-US" sz="1400" dirty="0"/>
              <a:t>생성</a:t>
            </a:r>
            <a:r>
              <a:rPr lang="en-US" altLang="ko-KR" sz="1400" dirty="0"/>
              <a:t>.</a:t>
            </a:r>
          </a:p>
          <a:p>
            <a:pPr lvl="1"/>
            <a:r>
              <a:rPr lang="ko-KR" altLang="en-US" sz="1400" dirty="0"/>
              <a:t>맵 생성 알고리즘 구현</a:t>
            </a:r>
            <a:r>
              <a:rPr lang="en-US" altLang="ko-KR" sz="1400" dirty="0"/>
              <a:t>.</a:t>
            </a:r>
          </a:p>
          <a:p>
            <a:pPr lvl="1"/>
            <a:r>
              <a:rPr lang="ko-KR" altLang="en-US" sz="1400" dirty="0"/>
              <a:t>총알과 플레이어의 충돌처리</a:t>
            </a:r>
            <a:r>
              <a:rPr lang="en-US" altLang="ko-KR" sz="1400" dirty="0"/>
              <a:t>.</a:t>
            </a:r>
            <a:endParaRPr lang="en-US" altLang="ko-KR" sz="1600" dirty="0"/>
          </a:p>
          <a:p>
            <a:r>
              <a:rPr lang="ko-KR" altLang="en-US" sz="1600" dirty="0"/>
              <a:t>제작기간</a:t>
            </a:r>
            <a:r>
              <a:rPr lang="en-US" altLang="ko-KR" sz="1600" dirty="0"/>
              <a:t>: 2</a:t>
            </a:r>
            <a:r>
              <a:rPr lang="ko-KR" altLang="en-US" sz="1600" dirty="0"/>
              <a:t>개월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18F29BF7-C0DA-763B-907D-F51C12D59C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3" r="20248" b="-2"/>
          <a:stretch/>
        </p:blipFill>
        <p:spPr>
          <a:xfrm>
            <a:off x="6096000" y="838013"/>
            <a:ext cx="5234538" cy="518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375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D74EE9-3AEA-709D-7C93-55BFCA6FF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036"/>
            <a:ext cx="4085665" cy="1402470"/>
          </a:xfrm>
        </p:spPr>
        <p:txBody>
          <a:bodyPr anchor="t">
            <a:normAutofit/>
          </a:bodyPr>
          <a:lstStyle/>
          <a:p>
            <a:r>
              <a:rPr lang="en-US" altLang="ko-KR" sz="3200" dirty="0"/>
              <a:t>Game Flow Chart</a:t>
            </a:r>
            <a:endParaRPr lang="ko-KR" altLang="en-US" sz="3200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9F18DC-A5AD-044E-B438-355A86B89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551176"/>
            <a:ext cx="4085665" cy="3591207"/>
          </a:xfrm>
        </p:spPr>
        <p:txBody>
          <a:bodyPr>
            <a:normAutofit/>
          </a:bodyPr>
          <a:lstStyle/>
          <a:p>
            <a:r>
              <a:rPr lang="en-US" altLang="ko-KR" sz="2000" dirty="0" err="1"/>
              <a:t>Ingame_thread</a:t>
            </a:r>
            <a:r>
              <a:rPr lang="en-US" altLang="ko-KR" sz="2000" dirty="0"/>
              <a:t> </a:t>
            </a:r>
            <a:r>
              <a:rPr lang="ko-KR" altLang="en-US" sz="2000" dirty="0"/>
              <a:t>에서 </a:t>
            </a:r>
            <a:r>
              <a:rPr lang="en-US" altLang="ko-KR" sz="2000" dirty="0"/>
              <a:t>object(</a:t>
            </a:r>
            <a:r>
              <a:rPr lang="ko-KR" altLang="en-US" sz="2000" dirty="0"/>
              <a:t>벽</a:t>
            </a:r>
            <a:r>
              <a:rPr lang="en-US" altLang="ko-KR" sz="2000" dirty="0"/>
              <a:t>, </a:t>
            </a:r>
            <a:r>
              <a:rPr lang="ko-KR" altLang="en-US" sz="2000" dirty="0"/>
              <a:t>총알</a:t>
            </a:r>
            <a:r>
              <a:rPr lang="en-US" altLang="ko-KR" sz="2000" dirty="0"/>
              <a:t>), </a:t>
            </a:r>
            <a:r>
              <a:rPr lang="ko-KR" altLang="en-US" sz="2000" dirty="0"/>
              <a:t>플레이어의 위치를 랜덤하게 생성하고 </a:t>
            </a:r>
            <a:r>
              <a:rPr lang="en-US" altLang="ko-KR" sz="2000" dirty="0" err="1"/>
              <a:t>client_thread</a:t>
            </a:r>
            <a:r>
              <a:rPr lang="ko-KR" altLang="en-US" sz="2000" dirty="0"/>
              <a:t>를 통해 </a:t>
            </a:r>
            <a:r>
              <a:rPr lang="en-US" altLang="ko-KR" sz="2000" dirty="0"/>
              <a:t>client</a:t>
            </a:r>
            <a:r>
              <a:rPr lang="ko-KR" altLang="en-US" sz="2000" dirty="0"/>
              <a:t>에게 전송한다</a:t>
            </a:r>
            <a:r>
              <a:rPr lang="en-US" altLang="ko-KR" sz="2000" dirty="0"/>
              <a:t>.</a:t>
            </a:r>
          </a:p>
          <a:p>
            <a:r>
              <a:rPr lang="en-US" altLang="ko-KR" sz="2000" dirty="0"/>
              <a:t>Object</a:t>
            </a:r>
            <a:r>
              <a:rPr lang="ko-KR" altLang="en-US" sz="2000" dirty="0"/>
              <a:t>를 생성할 때</a:t>
            </a:r>
            <a:r>
              <a:rPr lang="en-US" altLang="ko-KR" sz="2000" dirty="0"/>
              <a:t>,</a:t>
            </a:r>
            <a:r>
              <a:rPr lang="ko-KR" altLang="en-US" sz="2000" dirty="0"/>
              <a:t> </a:t>
            </a:r>
            <a:r>
              <a:rPr lang="en-US" altLang="ko-KR" sz="2000" dirty="0"/>
              <a:t>object</a:t>
            </a:r>
            <a:r>
              <a:rPr lang="ko-KR" altLang="en-US" sz="2000" dirty="0"/>
              <a:t>들이 겹쳐지지도 않고 한 곳에만 뭉쳐져서 생성되지도 않게 구역을 나눠 생성했다</a:t>
            </a:r>
            <a:r>
              <a:rPr lang="en-US" altLang="ko-KR" sz="2000" dirty="0"/>
              <a:t>.</a:t>
            </a:r>
          </a:p>
          <a:p>
            <a:endParaRPr lang="ko-KR" altLang="en-US" sz="20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EAD3871-D7DB-0381-2274-4CB77EE1F2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3207" y="698416"/>
            <a:ext cx="6108793" cy="54611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85377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음식, 패스트푸드, 만화 영화이(가) 표시된 사진&#10;&#10;자동 생성된 설명">
            <a:extLst>
              <a:ext uri="{FF2B5EF4-FFF2-40B4-BE49-F238E27FC236}">
                <a16:creationId xmlns:a16="http://schemas.microsoft.com/office/drawing/2014/main" id="{F6862F4D-BC78-F6F0-1895-16FB37434C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392" y="1568712"/>
            <a:ext cx="4960768" cy="372057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24F312A-9E55-B88D-CA8D-4C1DE1832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0" y="1138265"/>
            <a:ext cx="4826160" cy="1401183"/>
          </a:xfrm>
        </p:spPr>
        <p:txBody>
          <a:bodyPr anchor="t">
            <a:normAutofit/>
          </a:bodyPr>
          <a:lstStyle/>
          <a:p>
            <a:r>
              <a:rPr lang="en-US" altLang="ko-KR" sz="3000"/>
              <a:t>2D </a:t>
            </a:r>
            <a:r>
              <a:rPr lang="ko-KR" altLang="en-US" sz="3000"/>
              <a:t>게임 프로그래밍</a:t>
            </a:r>
            <a:br>
              <a:rPr lang="en-US" altLang="ko-KR" sz="3000"/>
            </a:br>
            <a:r>
              <a:rPr lang="en-US" altLang="ko-KR" sz="3000"/>
              <a:t> - </a:t>
            </a:r>
            <a:r>
              <a:rPr lang="ko-KR" altLang="en-US" sz="3000"/>
              <a:t>슈퍼마리오 게임 만들기</a:t>
            </a:r>
            <a:endParaRPr lang="ko-KR" altLang="en-US" sz="3000" dirty="0"/>
          </a:p>
        </p:txBody>
      </p:sp>
      <p:cxnSp>
        <p:nvCxnSpPr>
          <p:cNvPr id="7" name="Straight Connector 9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0C73D1-22DB-B573-0F61-46AAD47E1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40" y="2551176"/>
            <a:ext cx="4544762" cy="3602935"/>
          </a:xfrm>
        </p:spPr>
        <p:txBody>
          <a:bodyPr>
            <a:normAutofit/>
          </a:bodyPr>
          <a:lstStyle/>
          <a:p>
            <a:r>
              <a:rPr lang="ko-KR" altLang="en-US" sz="1900" dirty="0"/>
              <a:t>게임장르</a:t>
            </a:r>
            <a:r>
              <a:rPr lang="en-US" altLang="ko-KR" sz="1900" dirty="0"/>
              <a:t>: 2D </a:t>
            </a:r>
            <a:r>
              <a:rPr lang="ko-KR" altLang="en-US" sz="1900" dirty="0"/>
              <a:t>플랫폼 게임</a:t>
            </a:r>
            <a:endParaRPr lang="en-US" altLang="ko-KR" sz="1900" dirty="0"/>
          </a:p>
          <a:p>
            <a:r>
              <a:rPr lang="ko-KR" altLang="en-US" sz="1900" dirty="0"/>
              <a:t>프로젝트 소스</a:t>
            </a:r>
            <a:r>
              <a:rPr lang="en-US" altLang="ko-KR" sz="1900" dirty="0"/>
              <a:t>: </a:t>
            </a:r>
            <a:r>
              <a:rPr lang="en-US" altLang="ko-KR" sz="1600" dirty="0">
                <a:hlinkClick r:id="rId4"/>
              </a:rPr>
              <a:t>https://github.com/kjhgme/2DGP_Mario</a:t>
            </a:r>
            <a:endParaRPr lang="en-US" altLang="ko-KR" sz="1900" dirty="0"/>
          </a:p>
          <a:p>
            <a:r>
              <a:rPr lang="ko-KR" altLang="en-US" sz="1900" dirty="0"/>
              <a:t>사용 언어</a:t>
            </a:r>
            <a:r>
              <a:rPr lang="en-US" altLang="ko-KR" sz="1900" dirty="0"/>
              <a:t>: Python</a:t>
            </a:r>
          </a:p>
          <a:p>
            <a:r>
              <a:rPr lang="ko-KR" altLang="en-US" sz="1900" dirty="0"/>
              <a:t>개발 환경</a:t>
            </a:r>
            <a:r>
              <a:rPr lang="en-US" altLang="ko-KR" sz="1900" dirty="0"/>
              <a:t>: PyCharm, Pico2D</a:t>
            </a:r>
          </a:p>
          <a:p>
            <a:r>
              <a:rPr lang="ko-KR" altLang="en-US" sz="1900" dirty="0"/>
              <a:t>제작인원</a:t>
            </a:r>
            <a:r>
              <a:rPr lang="en-US" altLang="ko-KR" sz="1900" dirty="0"/>
              <a:t>: 1</a:t>
            </a:r>
            <a:r>
              <a:rPr lang="ko-KR" altLang="en-US" sz="1900" dirty="0"/>
              <a:t>명</a:t>
            </a:r>
            <a:endParaRPr lang="en-US" altLang="ko-KR" sz="1900" dirty="0"/>
          </a:p>
          <a:p>
            <a:r>
              <a:rPr lang="ko-KR" altLang="en-US" sz="1900" dirty="0"/>
              <a:t>역할</a:t>
            </a:r>
            <a:r>
              <a:rPr lang="en-US" altLang="ko-KR" sz="1900" dirty="0"/>
              <a:t>: </a:t>
            </a:r>
            <a:r>
              <a:rPr lang="ko-KR" altLang="en-US" sz="1900" dirty="0"/>
              <a:t>클라이언트</a:t>
            </a:r>
            <a:endParaRPr lang="en-US" altLang="ko-KR" sz="1900" dirty="0"/>
          </a:p>
          <a:p>
            <a:r>
              <a:rPr lang="ko-KR" altLang="en-US" sz="1900" dirty="0"/>
              <a:t>제작기간</a:t>
            </a:r>
            <a:r>
              <a:rPr lang="en-US" altLang="ko-KR" sz="1900" dirty="0"/>
              <a:t>: 2</a:t>
            </a:r>
            <a:r>
              <a:rPr lang="ko-KR" altLang="en-US" sz="1900" dirty="0"/>
              <a:t>개월</a:t>
            </a:r>
          </a:p>
        </p:txBody>
      </p:sp>
    </p:spTree>
    <p:extLst>
      <p:ext uri="{BB962C8B-B14F-4D97-AF65-F5344CB8AC3E}">
        <p14:creationId xmlns:p14="http://schemas.microsoft.com/office/powerpoint/2010/main" val="2763570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D54B003E-7B4A-30FE-47BC-C9F1AA071A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0835672"/>
              </p:ext>
            </p:extLst>
          </p:nvPr>
        </p:nvGraphicFramePr>
        <p:xfrm>
          <a:off x="2054162" y="949000"/>
          <a:ext cx="7882317" cy="1958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9534">
                  <a:extLst>
                    <a:ext uri="{9D8B030D-6E8A-4147-A177-3AD203B41FA5}">
                      <a16:colId xmlns:a16="http://schemas.microsoft.com/office/drawing/2014/main" val="2283724177"/>
                    </a:ext>
                  </a:extLst>
                </a:gridCol>
                <a:gridCol w="2931624">
                  <a:extLst>
                    <a:ext uri="{9D8B030D-6E8A-4147-A177-3AD203B41FA5}">
                      <a16:colId xmlns:a16="http://schemas.microsoft.com/office/drawing/2014/main" val="4143530733"/>
                    </a:ext>
                  </a:extLst>
                </a:gridCol>
                <a:gridCol w="976763">
                  <a:extLst>
                    <a:ext uri="{9D8B030D-6E8A-4147-A177-3AD203B41FA5}">
                      <a16:colId xmlns:a16="http://schemas.microsoft.com/office/drawing/2014/main" val="63249317"/>
                    </a:ext>
                  </a:extLst>
                </a:gridCol>
                <a:gridCol w="2964396">
                  <a:extLst>
                    <a:ext uri="{9D8B030D-6E8A-4147-A177-3AD203B41FA5}">
                      <a16:colId xmlns:a16="http://schemas.microsoft.com/office/drawing/2014/main" val="1875517744"/>
                    </a:ext>
                  </a:extLst>
                </a:gridCol>
              </a:tblGrid>
              <a:tr h="6529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  <a:cs typeface="KoPubWorld바탕체 Medium" panose="00000600000000000000" pitchFamily="2" charset="-127"/>
                        </a:rPr>
                        <a:t>이름</a:t>
                      </a:r>
                      <a:endParaRPr kumimoji="0" lang="en-US" altLang="ko-KR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김지호</a:t>
                      </a:r>
                      <a:endParaRPr kumimoji="0" lang="en-US" altLang="ko-KR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" panose="02020603020101020101" pitchFamily="18" charset="-127"/>
                        <a:ea typeface="나눔명조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  <a:cs typeface="KoPubWorld바탕체 Medium" panose="00000600000000000000" pitchFamily="2" charset="-127"/>
                        </a:rPr>
                        <a:t>이메일</a:t>
                      </a:r>
                      <a:endParaRPr kumimoji="0" lang="en-US" altLang="ko-KR" sz="1500" b="0" i="0" u="none" strike="noStrike" kern="1200" cap="none" spc="0" normalizeH="0" baseline="0" noProof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kjhgme@naver.com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8464640"/>
                  </a:ext>
                </a:extLst>
              </a:tr>
              <a:tr h="6529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  <a:cs typeface="KoPubWorld바탕체 Medium" panose="00000600000000000000" pitchFamily="2" charset="-127"/>
                        </a:rPr>
                        <a:t>생년월일</a:t>
                      </a:r>
                      <a:endParaRPr kumimoji="0" lang="en-US" altLang="ko-KR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1998.02.04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 dirty="0" err="1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  <a:cs typeface="KoPubWorld바탕체 Medium" panose="00000600000000000000" pitchFamily="2" charset="-127"/>
                        </a:rPr>
                        <a:t>깃허브</a:t>
                      </a:r>
                      <a:endParaRPr kumimoji="0" lang="en-US" altLang="ko-KR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  <a:hlinkClick r:id="rId2"/>
                        </a:rPr>
                        <a:t>www.github.com/kjhgme</a:t>
                      </a: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4381759"/>
                  </a:ext>
                </a:extLst>
              </a:tr>
              <a:tr h="6529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  <a:cs typeface="KoPubWorld바탕체 Medium" panose="00000600000000000000" pitchFamily="2" charset="-127"/>
                        </a:rPr>
                        <a:t>연락처</a:t>
                      </a:r>
                      <a:endParaRPr kumimoji="0" lang="en-US" altLang="ko-KR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010-5570-9134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  <a:cs typeface="KoPubWorld바탕체 Medium" panose="00000600000000000000" pitchFamily="2" charset="-127"/>
                        </a:rPr>
                        <a:t>학력</a:t>
                      </a:r>
                      <a:endParaRPr kumimoji="0" lang="en-US" altLang="ko-KR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한국공학대학교 게임공학과</a:t>
                      </a:r>
                      <a:endParaRPr kumimoji="0" lang="en-US" altLang="ko-KR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" panose="02020603020101020101" pitchFamily="18" charset="-127"/>
                        <a:ea typeface="나눔명조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졸업예정</a:t>
                      </a: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(2024.08)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4567256"/>
                  </a:ext>
                </a:extLst>
              </a:tr>
            </a:tbl>
          </a:graphicData>
        </a:graphic>
      </p:graphicFrame>
      <p:graphicFrame>
        <p:nvGraphicFramePr>
          <p:cNvPr id="11" name="표 5">
            <a:extLst>
              <a:ext uri="{FF2B5EF4-FFF2-40B4-BE49-F238E27FC236}">
                <a16:creationId xmlns:a16="http://schemas.microsoft.com/office/drawing/2014/main" id="{9E2BF293-E894-3EF4-D5B0-4C18C446B3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9850590"/>
              </p:ext>
            </p:extLst>
          </p:nvPr>
        </p:nvGraphicFramePr>
        <p:xfrm>
          <a:off x="2054162" y="3429000"/>
          <a:ext cx="9335326" cy="29717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4317">
                  <a:extLst>
                    <a:ext uri="{9D8B030D-6E8A-4147-A177-3AD203B41FA5}">
                      <a16:colId xmlns:a16="http://schemas.microsoft.com/office/drawing/2014/main" val="2283724177"/>
                    </a:ext>
                  </a:extLst>
                </a:gridCol>
                <a:gridCol w="2124234">
                  <a:extLst>
                    <a:ext uri="{9D8B030D-6E8A-4147-A177-3AD203B41FA5}">
                      <a16:colId xmlns:a16="http://schemas.microsoft.com/office/drawing/2014/main" val="4143530733"/>
                    </a:ext>
                  </a:extLst>
                </a:gridCol>
                <a:gridCol w="6186775">
                  <a:extLst>
                    <a:ext uri="{9D8B030D-6E8A-4147-A177-3AD203B41FA5}">
                      <a16:colId xmlns:a16="http://schemas.microsoft.com/office/drawing/2014/main" val="3128418137"/>
                    </a:ext>
                  </a:extLst>
                </a:gridCol>
              </a:tblGrid>
              <a:tr h="7086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  <a:cs typeface="KoPubWorld바탕체 Medium" panose="00000600000000000000" pitchFamily="2" charset="-127"/>
                        </a:rPr>
                        <a:t>Skills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  <a:cs typeface="KoPubWorld바탕체 Medium" panose="00000600000000000000" pitchFamily="2" charset="-127"/>
                        </a:rPr>
                        <a:t>언어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 - C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 - C++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 - Python</a:t>
                      </a:r>
                      <a:endParaRPr kumimoji="0" lang="ko-KR" altLang="en-US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" panose="02020603020101020101" pitchFamily="18" charset="-127"/>
                        <a:ea typeface="나눔명조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8464640"/>
                  </a:ext>
                </a:extLst>
              </a:tr>
              <a:tr h="7086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500" b="0" i="0" u="none" strike="noStrike" kern="1200" cap="none" spc="0" normalizeH="0" baseline="0" noProof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" panose="02020603020101020101" pitchFamily="18" charset="-127"/>
                        <a:ea typeface="나눔명조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클라이언트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 - OpenGL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 - Unreal 5</a:t>
                      </a:r>
                      <a:endParaRPr kumimoji="0" lang="ko-KR" altLang="en-US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" panose="02020603020101020101" pitchFamily="18" charset="-127"/>
                        <a:ea typeface="나눔명조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436343"/>
                  </a:ext>
                </a:extLst>
              </a:tr>
              <a:tr h="7086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500" b="0" i="0" u="none" strike="noStrike" kern="1200" cap="none" spc="0" normalizeH="0" baseline="0" noProof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  <a:cs typeface="KoPubWorld바탕체 Medium" panose="00000600000000000000" pitchFamily="2" charset="-127"/>
                        </a:rPr>
                        <a:t>서버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 - TCP/IP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500" b="0" i="0" u="none" strike="noStrike" kern="1200" cap="none" spc="0" normalizeH="0" baseline="0" noProof="0" dirty="0">
                          <a:ln>
                            <a:solidFill>
                              <a:prstClr val="black">
                                <a:lumMod val="65000"/>
                                <a:lumOff val="35000"/>
                                <a:alpha val="0"/>
                              </a:prstClr>
                            </a:solidFill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나눔명조" panose="02020603020101020101" pitchFamily="18" charset="-127"/>
                          <a:ea typeface="나눔명조" panose="02020603020101020101" pitchFamily="18" charset="-127"/>
                          <a:cs typeface="KoPubWorld바탕체 Medium" panose="00000600000000000000" pitchFamily="2" charset="-127"/>
                        </a:rPr>
                        <a:t> - IOCP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" panose="02020603020101020101" pitchFamily="18" charset="-127"/>
                        <a:ea typeface="나눔명조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1095566"/>
                  </a:ext>
                </a:extLst>
              </a:tr>
              <a:tr h="7086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" panose="02020603020101020101" pitchFamily="18" charset="-127"/>
                        <a:ea typeface="나눔명조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" panose="02020603020101020101" pitchFamily="18" charset="-127"/>
                        <a:ea typeface="나눔명조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500" b="0" i="0" u="none" strike="noStrike" kern="1200" cap="none" spc="0" normalizeH="0" baseline="0" noProof="0" dirty="0">
                        <a:ln>
                          <a:solidFill>
                            <a:prstClr val="black">
                              <a:lumMod val="65000"/>
                              <a:lumOff val="35000"/>
                              <a:alpha val="0"/>
                            </a:prstClr>
                          </a:solidFill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나눔명조" panose="02020603020101020101" pitchFamily="18" charset="-127"/>
                        <a:ea typeface="나눔명조" panose="02020603020101020101" pitchFamily="18" charset="-127"/>
                        <a:cs typeface="KoPubWorld바탕체 Medium" panose="00000600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57474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2304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3A7262-304F-0D5A-8661-1F31F5227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0" y="1138265"/>
            <a:ext cx="4544762" cy="1401183"/>
          </a:xfrm>
        </p:spPr>
        <p:txBody>
          <a:bodyPr anchor="t">
            <a:normAutofit/>
          </a:bodyPr>
          <a:lstStyle/>
          <a:p>
            <a:r>
              <a:rPr lang="ko-KR" altLang="en-US" sz="3200" dirty="0"/>
              <a:t>졸업작품</a:t>
            </a:r>
            <a:br>
              <a:rPr lang="en-US" altLang="ko-KR" sz="3200" dirty="0"/>
            </a:br>
            <a:r>
              <a:rPr lang="ko-KR" altLang="en-US" sz="3200" dirty="0"/>
              <a:t> </a:t>
            </a:r>
            <a:r>
              <a:rPr lang="en-US" altLang="ko-KR" sz="3200" dirty="0"/>
              <a:t>- SURVIL</a:t>
            </a:r>
            <a:endParaRPr lang="ko-KR" altLang="en-US" sz="32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8D910C-EFFB-11A0-02E0-D948CADF4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40" y="2551176"/>
            <a:ext cx="4544762" cy="3602935"/>
          </a:xfrm>
        </p:spPr>
        <p:txBody>
          <a:bodyPr>
            <a:normAutofit/>
          </a:bodyPr>
          <a:lstStyle/>
          <a:p>
            <a:r>
              <a:rPr lang="ko-KR" altLang="en-US" sz="1100" dirty="0"/>
              <a:t>게임장르</a:t>
            </a:r>
            <a:r>
              <a:rPr lang="en-US" altLang="ko-KR" sz="1100" dirty="0"/>
              <a:t>: </a:t>
            </a:r>
            <a:r>
              <a:rPr lang="ko-KR" altLang="en-US" sz="1100" dirty="0"/>
              <a:t>마을 경영 생존게임</a:t>
            </a:r>
            <a:endParaRPr lang="en-US" altLang="ko-KR" sz="1100" dirty="0"/>
          </a:p>
          <a:p>
            <a:pPr lvl="1"/>
            <a:r>
              <a:rPr lang="en-US" altLang="ko-KR" sz="1100" dirty="0"/>
              <a:t>5</a:t>
            </a:r>
            <a:r>
              <a:rPr lang="ko-KR" altLang="en-US" sz="1100" dirty="0"/>
              <a:t>명의 플레이어들이 각자의 마을을 경영하고 위험한 환경에서 마을을 생존 시키는 게임</a:t>
            </a:r>
            <a:r>
              <a:rPr lang="en-US" altLang="ko-KR" sz="1100" dirty="0"/>
              <a:t>. 60</a:t>
            </a:r>
            <a:r>
              <a:rPr lang="ko-KR" altLang="en-US" sz="1100" dirty="0"/>
              <a:t>일간 마을을 운영하고 마을의 생존인원</a:t>
            </a:r>
            <a:r>
              <a:rPr lang="en-US" altLang="ko-KR" sz="1100" dirty="0"/>
              <a:t>, </a:t>
            </a:r>
            <a:r>
              <a:rPr lang="ko-KR" altLang="en-US" sz="1100" dirty="0"/>
              <a:t>적을 처치한 수</a:t>
            </a:r>
            <a:r>
              <a:rPr lang="en-US" altLang="ko-KR" sz="1100" dirty="0"/>
              <a:t> </a:t>
            </a:r>
            <a:r>
              <a:rPr lang="ko-KR" altLang="en-US" sz="1100" dirty="0"/>
              <a:t>등을 점수로 계산하여 몇 등을 하는지 확인할 수 있다</a:t>
            </a:r>
            <a:r>
              <a:rPr lang="en-US" altLang="ko-KR" sz="1100" dirty="0"/>
              <a:t>.</a:t>
            </a:r>
          </a:p>
          <a:p>
            <a:r>
              <a:rPr lang="ko-KR" altLang="en-US" sz="1100" dirty="0"/>
              <a:t>영상 링크</a:t>
            </a:r>
            <a:r>
              <a:rPr lang="en-US" altLang="ko-KR" sz="1100" dirty="0"/>
              <a:t>: </a:t>
            </a:r>
            <a:r>
              <a:rPr lang="en-US" altLang="ko-KR" sz="1100" dirty="0">
                <a:hlinkClick r:id="rId2"/>
              </a:rPr>
              <a:t>https://youtu.be/v5jh6FqcvPU?si=Q43AhZtxwi02LnDi</a:t>
            </a:r>
            <a:r>
              <a:rPr lang="en-US" altLang="ko-KR" sz="1100" dirty="0"/>
              <a:t> </a:t>
            </a:r>
          </a:p>
          <a:p>
            <a:r>
              <a:rPr lang="ko-KR" altLang="en-US" sz="1100" dirty="0"/>
              <a:t>프로젝트 소스</a:t>
            </a:r>
            <a:r>
              <a:rPr lang="en-US" altLang="ko-KR" sz="1100" dirty="0"/>
              <a:t>: </a:t>
            </a:r>
            <a:r>
              <a:rPr lang="en-US" altLang="ko-KR" sz="1100" dirty="0">
                <a:hlinkClick r:id="rId3"/>
              </a:rPr>
              <a:t>https://github.com/TPyun/Univ_Project</a:t>
            </a:r>
            <a:r>
              <a:rPr lang="en-US" altLang="ko-KR" sz="1100" dirty="0"/>
              <a:t> </a:t>
            </a:r>
          </a:p>
          <a:p>
            <a:r>
              <a:rPr lang="ko-KR" altLang="en-US" sz="1100" dirty="0"/>
              <a:t>사용 언어</a:t>
            </a:r>
            <a:r>
              <a:rPr lang="en-US" altLang="ko-KR" sz="1100" dirty="0"/>
              <a:t>: C++11</a:t>
            </a:r>
          </a:p>
          <a:p>
            <a:r>
              <a:rPr lang="ko-KR" altLang="en-US" sz="1100" dirty="0"/>
              <a:t>개발 환경</a:t>
            </a:r>
            <a:r>
              <a:rPr lang="en-US" altLang="ko-KR" sz="1100" dirty="0"/>
              <a:t>: </a:t>
            </a:r>
            <a:r>
              <a:rPr lang="en-US" altLang="ko-KR" sz="1100" dirty="0" err="1"/>
              <a:t>VisualStudio</a:t>
            </a:r>
            <a:r>
              <a:rPr lang="en-US" altLang="ko-KR" sz="1100" dirty="0"/>
              <a:t> 2022, Unreal5</a:t>
            </a:r>
          </a:p>
          <a:p>
            <a:r>
              <a:rPr lang="ko-KR" altLang="en-US" sz="1100" dirty="0"/>
              <a:t>제작인원</a:t>
            </a:r>
            <a:r>
              <a:rPr lang="en-US" altLang="ko-KR" sz="1100" dirty="0"/>
              <a:t>: 3</a:t>
            </a:r>
            <a:r>
              <a:rPr lang="ko-KR" altLang="en-US" sz="1100" dirty="0"/>
              <a:t>명</a:t>
            </a:r>
            <a:endParaRPr lang="en-US" altLang="ko-KR" sz="1100" dirty="0"/>
          </a:p>
          <a:p>
            <a:r>
              <a:rPr lang="ko-KR" altLang="en-US" sz="1100" dirty="0"/>
              <a:t>역할</a:t>
            </a:r>
            <a:r>
              <a:rPr lang="en-US" altLang="ko-KR" sz="1100" dirty="0"/>
              <a:t>: </a:t>
            </a:r>
            <a:r>
              <a:rPr lang="ko-KR" altLang="en-US" sz="1100" dirty="0"/>
              <a:t>클라이언트</a:t>
            </a:r>
            <a:endParaRPr lang="en-US" altLang="ko-KR" sz="1100" dirty="0"/>
          </a:p>
          <a:p>
            <a:pPr lvl="1"/>
            <a:r>
              <a:rPr lang="ko-KR" altLang="en-US" sz="1100" dirty="0"/>
              <a:t>게임의 전체 </a:t>
            </a:r>
            <a:r>
              <a:rPr lang="en-US" altLang="ko-KR" sz="1100" dirty="0"/>
              <a:t>UI</a:t>
            </a:r>
            <a:r>
              <a:rPr lang="ko-KR" altLang="en-US" sz="1100" dirty="0"/>
              <a:t> 설계 및 구현</a:t>
            </a:r>
            <a:endParaRPr lang="en-US" altLang="ko-KR" sz="1100" dirty="0"/>
          </a:p>
          <a:p>
            <a:pPr lvl="1"/>
            <a:r>
              <a:rPr lang="en-US" altLang="ko-KR" sz="1100" dirty="0"/>
              <a:t>Blueprint</a:t>
            </a:r>
            <a:r>
              <a:rPr lang="ko-KR" altLang="en-US" sz="1100" dirty="0"/>
              <a:t>와 게임서버사이의 통신 </a:t>
            </a:r>
            <a:endParaRPr lang="en-US" altLang="ko-KR" sz="1100" dirty="0"/>
          </a:p>
          <a:p>
            <a:pPr lvl="1"/>
            <a:r>
              <a:rPr lang="en-US" altLang="ko-KR" sz="1100" dirty="0"/>
              <a:t>Rigging</a:t>
            </a:r>
          </a:p>
          <a:p>
            <a:r>
              <a:rPr lang="ko-KR" altLang="en-US" sz="1100" dirty="0"/>
              <a:t>제작기간</a:t>
            </a:r>
            <a:r>
              <a:rPr lang="en-US" altLang="ko-KR" sz="1100" dirty="0"/>
              <a:t>: 10</a:t>
            </a:r>
            <a:r>
              <a:rPr lang="ko-KR" altLang="en-US" sz="1100" dirty="0"/>
              <a:t>개월</a:t>
            </a:r>
          </a:p>
        </p:txBody>
      </p:sp>
      <p:pic>
        <p:nvPicPr>
          <p:cNvPr id="5" name="그림 4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9DCBA690-EA1F-4DCA-03FB-FEEB077C7E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8" r="41916"/>
          <a:stretch/>
        </p:blipFill>
        <p:spPr>
          <a:xfrm>
            <a:off x="6082748" y="787322"/>
            <a:ext cx="5334160" cy="5284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535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8E260D-72D3-64AE-B309-7D37D7E7F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036"/>
            <a:ext cx="6151418" cy="663055"/>
          </a:xfrm>
        </p:spPr>
        <p:txBody>
          <a:bodyPr anchor="t">
            <a:normAutofit/>
          </a:bodyPr>
          <a:lstStyle/>
          <a:p>
            <a:r>
              <a:rPr lang="en-US" altLang="ko-KR" sz="3200" dirty="0"/>
              <a:t>UI</a:t>
            </a:r>
            <a:endParaRPr lang="ko-KR" altLang="en-US" sz="32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내용 개체 틀 6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C64888A6-BE8C-791F-5545-2366A4F1A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4235" y="704893"/>
            <a:ext cx="2978818" cy="1683032"/>
          </a:xfrm>
          <a:prstGeom prst="rect">
            <a:avLst/>
          </a:prstGeom>
        </p:spPr>
      </p:pic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9D07BC85-AD05-3C60-D828-9A70A201C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998" y="1874982"/>
            <a:ext cx="7070437" cy="4267401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600" dirty="0"/>
              <a:t>Main UI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/>
              <a:t> </a:t>
            </a:r>
            <a:r>
              <a:rPr lang="ko-KR" altLang="en-US" sz="1200" dirty="0"/>
              <a:t>상단에서 현재 상태를 알려준다</a:t>
            </a:r>
            <a:r>
              <a:rPr lang="en-US" altLang="ko-KR" sz="1200" dirty="0"/>
              <a:t>. (</a:t>
            </a:r>
            <a:r>
              <a:rPr lang="ko-KR" altLang="en-US" sz="1200" dirty="0" err="1"/>
              <a:t>자원량</a:t>
            </a:r>
            <a:r>
              <a:rPr lang="en-US" altLang="ko-KR" sz="1200" dirty="0"/>
              <a:t>, </a:t>
            </a:r>
            <a:r>
              <a:rPr lang="ko-KR" altLang="en-US" sz="1200" dirty="0"/>
              <a:t>시민상태</a:t>
            </a:r>
            <a:r>
              <a:rPr lang="en-US" altLang="ko-KR" sz="1200" dirty="0"/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/>
              <a:t> </a:t>
            </a:r>
            <a:r>
              <a:rPr lang="ko-KR" altLang="en-US" sz="1200" dirty="0"/>
              <a:t>좌측 상단에서 </a:t>
            </a:r>
            <a:r>
              <a:rPr lang="ko-KR" altLang="en-US" sz="1200" dirty="0" err="1"/>
              <a:t>알림창이</a:t>
            </a:r>
            <a:r>
              <a:rPr lang="ko-KR" altLang="en-US" sz="1200" dirty="0"/>
              <a:t> 뜬다</a:t>
            </a:r>
            <a:r>
              <a:rPr lang="en-US" altLang="ko-KR" sz="1200" dirty="0"/>
              <a:t>. (</a:t>
            </a:r>
            <a:r>
              <a:rPr lang="ko-KR" altLang="en-US" sz="1200" dirty="0"/>
              <a:t>이벤트</a:t>
            </a:r>
            <a:r>
              <a:rPr lang="en-US" altLang="ko-KR" sz="1200" dirty="0"/>
              <a:t>, </a:t>
            </a:r>
            <a:r>
              <a:rPr lang="ko-KR" altLang="en-US" sz="1200" dirty="0"/>
              <a:t>거래요청</a:t>
            </a:r>
            <a:r>
              <a:rPr lang="en-US" altLang="ko-KR" sz="1200" dirty="0"/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/>
              <a:t> </a:t>
            </a:r>
            <a:r>
              <a:rPr lang="ko-KR" altLang="en-US" sz="1200" dirty="0"/>
              <a:t>우측에서 정보창이 뜬다</a:t>
            </a:r>
            <a:r>
              <a:rPr lang="en-US" altLang="ko-KR" sz="1200" dirty="0"/>
              <a:t>. </a:t>
            </a:r>
            <a:r>
              <a:rPr lang="ko-KR" altLang="en-US" sz="1200" dirty="0"/>
              <a:t>오브젝트</a:t>
            </a:r>
            <a:r>
              <a:rPr lang="en-US" altLang="ko-KR" sz="1200" dirty="0"/>
              <a:t>(</a:t>
            </a:r>
            <a:r>
              <a:rPr lang="ko-KR" altLang="en-US" sz="1200" dirty="0"/>
              <a:t>건물</a:t>
            </a:r>
            <a:r>
              <a:rPr lang="en-US" altLang="ko-KR" sz="1200" dirty="0"/>
              <a:t>, </a:t>
            </a:r>
            <a:r>
              <a:rPr lang="ko-KR" altLang="en-US" sz="1200" dirty="0"/>
              <a:t>자원</a:t>
            </a:r>
            <a:r>
              <a:rPr lang="en-US" altLang="ko-KR" sz="1200" dirty="0"/>
              <a:t>, </a:t>
            </a:r>
            <a:r>
              <a:rPr lang="ko-KR" altLang="en-US" sz="1200" dirty="0"/>
              <a:t>군인</a:t>
            </a:r>
            <a:r>
              <a:rPr lang="en-US" altLang="ko-KR" sz="1200" dirty="0"/>
              <a:t>) </a:t>
            </a:r>
            <a:r>
              <a:rPr lang="ko-KR" altLang="en-US" sz="1200" dirty="0"/>
              <a:t>클릭 시</a:t>
            </a:r>
            <a:r>
              <a:rPr lang="en-US" altLang="ko-KR" sz="1200" dirty="0"/>
              <a:t>, </a:t>
            </a:r>
            <a:r>
              <a:rPr lang="ko-KR" altLang="en-US" sz="1200" dirty="0"/>
              <a:t>해당 정보를 보여준다</a:t>
            </a:r>
            <a:r>
              <a:rPr lang="en-US" altLang="ko-KR" sz="1200" dirty="0"/>
              <a:t>. </a:t>
            </a:r>
            <a:r>
              <a:rPr lang="ko-KR" altLang="en-US" sz="1200" dirty="0"/>
              <a:t>맨 땅을 클릭 하면 해당 정보창을 숨긴다</a:t>
            </a:r>
            <a:r>
              <a:rPr lang="en-US" altLang="ko-KR" sz="1200" dirty="0"/>
              <a:t>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/>
              <a:t> </a:t>
            </a:r>
            <a:r>
              <a:rPr lang="ko-KR" altLang="en-US" sz="1200" dirty="0"/>
              <a:t>좌측 하단에서 </a:t>
            </a:r>
            <a:r>
              <a:rPr lang="ko-KR" altLang="en-US" sz="1200" dirty="0" err="1"/>
              <a:t>미니맵</a:t>
            </a:r>
            <a:r>
              <a:rPr lang="en-US" altLang="ko-KR" sz="1200" dirty="0"/>
              <a:t>, </a:t>
            </a:r>
            <a:r>
              <a:rPr lang="ko-KR" altLang="en-US" sz="1200" dirty="0"/>
              <a:t>게임진행시간을 알려준다</a:t>
            </a:r>
            <a:r>
              <a:rPr lang="en-US" altLang="ko-KR" sz="1200" dirty="0"/>
              <a:t>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/>
              <a:t> </a:t>
            </a:r>
            <a:r>
              <a:rPr lang="ko-KR" altLang="en-US" sz="1200" dirty="0"/>
              <a:t>하단 </a:t>
            </a:r>
            <a:r>
              <a:rPr lang="en-US" altLang="ko-KR" sz="1200" dirty="0"/>
              <a:t>UI</a:t>
            </a:r>
            <a:r>
              <a:rPr lang="ko-KR" altLang="en-US" sz="1200" dirty="0"/>
              <a:t>가 있다</a:t>
            </a:r>
            <a:r>
              <a:rPr lang="en-US" altLang="ko-KR" sz="1200" dirty="0"/>
              <a:t>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2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ko-KR" altLang="en-US" sz="1600" dirty="0"/>
              <a:t>하단 </a:t>
            </a:r>
            <a:r>
              <a:rPr lang="en-US" altLang="ko-KR" sz="1600" dirty="0"/>
              <a:t>UI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ko-KR" sz="1200" dirty="0"/>
              <a:t> </a:t>
            </a:r>
            <a:r>
              <a:rPr lang="ko-KR" altLang="en-US" sz="1200" dirty="0"/>
              <a:t>컨텐츠를 이용할 수 있는 버튼들이 있다</a:t>
            </a:r>
            <a:r>
              <a:rPr lang="en-US" altLang="ko-KR" sz="1200" dirty="0"/>
              <a:t>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ko-KR" altLang="en-US" sz="1200" dirty="0"/>
              <a:t> 관리 </a:t>
            </a:r>
            <a:r>
              <a:rPr lang="ko-KR" altLang="en-US" sz="1200" dirty="0" err="1"/>
              <a:t>해야하는</a:t>
            </a:r>
            <a:r>
              <a:rPr lang="ko-KR" altLang="en-US" sz="1200" dirty="0"/>
              <a:t> 수치를 확인할 수 있다</a:t>
            </a:r>
            <a:r>
              <a:rPr lang="en-US" altLang="ko-KR" sz="1200" dirty="0"/>
              <a:t>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altLang="ko-KR" sz="12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ko-KR" altLang="en-US" sz="1600" dirty="0"/>
              <a:t>컨텐츠 </a:t>
            </a:r>
            <a:r>
              <a:rPr lang="en-US" altLang="ko-KR" sz="1600" dirty="0"/>
              <a:t>UI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/>
              <a:t> </a:t>
            </a:r>
            <a:r>
              <a:rPr lang="ko-KR" altLang="en-US" sz="1200" dirty="0"/>
              <a:t>컨텐츠 </a:t>
            </a:r>
            <a:r>
              <a:rPr lang="en-US" altLang="ko-KR" sz="1200" dirty="0"/>
              <a:t>UI</a:t>
            </a:r>
            <a:r>
              <a:rPr lang="ko-KR" altLang="en-US" sz="1200" dirty="0"/>
              <a:t>가 켜지면 하단 </a:t>
            </a:r>
            <a:r>
              <a:rPr lang="en-US" altLang="ko-KR" sz="1200" dirty="0"/>
              <a:t>UI</a:t>
            </a:r>
            <a:r>
              <a:rPr lang="ko-KR" altLang="en-US" sz="1200" dirty="0"/>
              <a:t>가 사라지고 반투명한 배경으로 </a:t>
            </a:r>
            <a:r>
              <a:rPr lang="en-US" altLang="ko-KR" sz="1200" dirty="0"/>
              <a:t>UI</a:t>
            </a:r>
            <a:r>
              <a:rPr lang="ko-KR" altLang="en-US" sz="1200" dirty="0"/>
              <a:t>에 집중시킨다</a:t>
            </a:r>
            <a:r>
              <a:rPr lang="en-US" altLang="ko-KR" sz="1200" dirty="0"/>
              <a:t>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ko-KR" sz="1200" dirty="0"/>
              <a:t> </a:t>
            </a:r>
            <a:r>
              <a:rPr lang="ko-KR" altLang="en-US" sz="1200" dirty="0"/>
              <a:t>이전 단계를 진행하지 않으면 다음 단계를 실행하지 못하는 것을 알려주기 위해 짙은 색으로 </a:t>
            </a:r>
            <a:r>
              <a:rPr lang="en-US" altLang="ko-KR" sz="1200" dirty="0"/>
              <a:t>UI</a:t>
            </a:r>
            <a:r>
              <a:rPr lang="ko-KR" altLang="en-US" sz="1200" dirty="0"/>
              <a:t>를</a:t>
            </a:r>
            <a:r>
              <a:rPr lang="en-US" altLang="ko-KR" sz="1200" dirty="0"/>
              <a:t> </a:t>
            </a:r>
            <a:r>
              <a:rPr lang="ko-KR" altLang="en-US" sz="1200" dirty="0"/>
              <a:t>칠한다</a:t>
            </a:r>
            <a:r>
              <a:rPr lang="en-US" altLang="ko-KR" sz="1200" dirty="0"/>
              <a:t>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ko-KR" sz="1200" dirty="0"/>
              <a:t> </a:t>
            </a:r>
            <a:r>
              <a:rPr lang="ko-KR" altLang="en-US" sz="1200" dirty="0"/>
              <a:t>이미 진행한 단계는 옅은 색으로 </a:t>
            </a:r>
            <a:r>
              <a:rPr lang="en-US" altLang="ko-KR" sz="1200" dirty="0"/>
              <a:t>UI</a:t>
            </a:r>
            <a:r>
              <a:rPr lang="ko-KR" altLang="en-US" sz="1200" dirty="0"/>
              <a:t>에 입혀 다시 진행하지 않아도 됨을 알려준다</a:t>
            </a:r>
            <a:r>
              <a:rPr lang="en-US" altLang="ko-KR" sz="1200" dirty="0"/>
              <a:t>.</a:t>
            </a:r>
            <a:endParaRPr lang="en-US" altLang="ko-KR" sz="1400" dirty="0"/>
          </a:p>
          <a:p>
            <a:pPr marL="0" indent="0">
              <a:lnSpc>
                <a:spcPct val="120000"/>
              </a:lnSpc>
              <a:buNone/>
            </a:pPr>
            <a:endParaRPr lang="en-US" sz="1400" dirty="0"/>
          </a:p>
          <a:p>
            <a:pPr marL="0" indent="0">
              <a:lnSpc>
                <a:spcPct val="120000"/>
              </a:lnSpc>
              <a:buNone/>
            </a:pPr>
            <a:endParaRPr lang="en-US" sz="1400" dirty="0"/>
          </a:p>
        </p:txBody>
      </p:sp>
      <p:pic>
        <p:nvPicPr>
          <p:cNvPr id="17" name="그림 16" descr="스크린샷, 텍스트, 사각형이(가) 표시된 사진&#10;&#10;자동 생성된 설명">
            <a:extLst>
              <a:ext uri="{FF2B5EF4-FFF2-40B4-BE49-F238E27FC236}">
                <a16:creationId xmlns:a16="http://schemas.microsoft.com/office/drawing/2014/main" id="{E7E59215-7EE7-7291-CABE-E739E0002E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4235" y="4470075"/>
            <a:ext cx="2992057" cy="1683032"/>
          </a:xfrm>
          <a:prstGeom prst="rect">
            <a:avLst/>
          </a:prstGeom>
        </p:spPr>
      </p:pic>
      <p:pic>
        <p:nvPicPr>
          <p:cNvPr id="12" name="내용 개체 틀 11" descr="텍스트, 스크린샷, 직사각형, 디스플레이이(가) 표시된 사진&#10;&#10;자동 생성된 설명">
            <a:extLst>
              <a:ext uri="{FF2B5EF4-FFF2-40B4-BE49-F238E27FC236}">
                <a16:creationId xmlns:a16="http://schemas.microsoft.com/office/drawing/2014/main" id="{E95C92D7-3C68-0FFF-E436-A347838438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4235" y="2587484"/>
            <a:ext cx="2978818" cy="168303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5ECC13A-98A0-D372-CDD6-1D7E767995EC}"/>
              </a:ext>
            </a:extLst>
          </p:cNvPr>
          <p:cNvSpPr txBox="1"/>
          <p:nvPr/>
        </p:nvSpPr>
        <p:spPr>
          <a:xfrm>
            <a:off x="10601768" y="2337765"/>
            <a:ext cx="7377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Main UI</a:t>
            </a:r>
            <a:endParaRPr lang="ko-KR" altLang="en-US" sz="16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DC1702B-3E8D-E6CC-396F-BCF897C6AE9D}"/>
              </a:ext>
            </a:extLst>
          </p:cNvPr>
          <p:cNvSpPr txBox="1"/>
          <p:nvPr/>
        </p:nvSpPr>
        <p:spPr>
          <a:xfrm>
            <a:off x="10601768" y="4217498"/>
            <a:ext cx="6960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하단</a:t>
            </a:r>
            <a:r>
              <a:rPr lang="en-US" altLang="ko-KR" sz="1200" dirty="0"/>
              <a:t> UI</a:t>
            </a:r>
            <a:endParaRPr lang="ko-KR" altLang="en-US" sz="16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0448F6-7003-8D2D-FB54-7434DC58DE1E}"/>
              </a:ext>
            </a:extLst>
          </p:cNvPr>
          <p:cNvSpPr txBox="1"/>
          <p:nvPr/>
        </p:nvSpPr>
        <p:spPr>
          <a:xfrm>
            <a:off x="10489557" y="6094341"/>
            <a:ext cx="8499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/>
              <a:t>컨텐츠</a:t>
            </a:r>
            <a:r>
              <a:rPr lang="en-US" altLang="ko-KR" sz="1200" dirty="0"/>
              <a:t> UI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229362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F7FB21B-ECAB-B9AE-24AA-817D1C843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ko-KR" altLang="en-US" sz="4000" dirty="0" err="1"/>
              <a:t>리깅</a:t>
            </a:r>
            <a:endParaRPr lang="ko-KR" altLang="en-US" sz="40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79E9AEC-5416-0D25-9D74-1327225A3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80" y="2405067"/>
            <a:ext cx="6002110" cy="3729034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애니메이션을 위한 </a:t>
            </a:r>
            <a:r>
              <a:rPr lang="en-US" altLang="ko-KR" sz="2000" dirty="0"/>
              <a:t>Control Rig </a:t>
            </a:r>
            <a:r>
              <a:rPr lang="ko-KR" altLang="en-US" sz="2000" dirty="0"/>
              <a:t>생성</a:t>
            </a:r>
            <a:endParaRPr lang="en-US" altLang="ko-KR" sz="2000" dirty="0"/>
          </a:p>
          <a:p>
            <a:pPr marL="0" indent="0">
              <a:buNone/>
            </a:pPr>
            <a:r>
              <a:rPr lang="ko-KR" altLang="en-US" sz="1800" dirty="0" err="1"/>
              <a:t>스켈레톤이</a:t>
            </a:r>
            <a:r>
              <a:rPr lang="ko-KR" altLang="en-US" sz="1800" dirty="0"/>
              <a:t> 움직일 때</a:t>
            </a:r>
            <a:r>
              <a:rPr lang="en-US" altLang="ko-KR" sz="1800" dirty="0"/>
              <a:t>,</a:t>
            </a:r>
            <a:r>
              <a:rPr lang="ko-KR" altLang="en-US" sz="1800" dirty="0"/>
              <a:t> 관절이 꺾이고 뒤틀린다</a:t>
            </a:r>
            <a:r>
              <a:rPr lang="en-US" altLang="ko-KR" sz="1800" dirty="0"/>
              <a:t>.</a:t>
            </a:r>
            <a:r>
              <a:rPr lang="ko-KR" altLang="en-US" sz="1800" dirty="0"/>
              <a:t> 뼈의 방향을 고정하고 관절의 움직임을 팔꿈치</a:t>
            </a:r>
            <a:r>
              <a:rPr lang="en-US" altLang="ko-KR" sz="1800" dirty="0"/>
              <a:t>, </a:t>
            </a:r>
            <a:r>
              <a:rPr lang="ko-KR" altLang="en-US" sz="1800" dirty="0"/>
              <a:t>무릎과 같이 자연스럽게 움직일 수 있도록 고정한다</a:t>
            </a:r>
            <a:r>
              <a:rPr lang="en-US" altLang="ko-KR" sz="1800" dirty="0"/>
              <a:t>.</a:t>
            </a:r>
          </a:p>
          <a:p>
            <a:pPr marL="0" indent="0">
              <a:buNone/>
            </a:pPr>
            <a:endParaRPr lang="en-US" altLang="ko-KR" sz="2000" dirty="0"/>
          </a:p>
          <a:p>
            <a:r>
              <a:rPr lang="en-US" altLang="ko-KR" sz="2000" dirty="0"/>
              <a:t>IK </a:t>
            </a:r>
            <a:r>
              <a:rPr lang="ko-KR" altLang="en-US" sz="2000" dirty="0" err="1"/>
              <a:t>리타겟터</a:t>
            </a:r>
            <a:r>
              <a:rPr lang="en-US" altLang="ko-KR" sz="2000" dirty="0"/>
              <a:t>(</a:t>
            </a:r>
            <a:r>
              <a:rPr lang="en-US" altLang="ko-KR" sz="2000" dirty="0" err="1"/>
              <a:t>retargeter</a:t>
            </a:r>
            <a:r>
              <a:rPr lang="en-US" altLang="ko-KR" sz="2000" dirty="0"/>
              <a:t>)</a:t>
            </a:r>
          </a:p>
          <a:p>
            <a:pPr marL="0" indent="0">
              <a:buNone/>
            </a:pPr>
            <a:r>
              <a:rPr lang="ko-KR" altLang="en-US" sz="1800" dirty="0"/>
              <a:t>애니메이션을 가진 다른 </a:t>
            </a:r>
            <a:r>
              <a:rPr lang="en-US" altLang="ko-KR" sz="1800" dirty="0"/>
              <a:t>IK </a:t>
            </a:r>
            <a:r>
              <a:rPr lang="ko-KR" altLang="en-US" sz="1800" dirty="0"/>
              <a:t>릭 </a:t>
            </a:r>
            <a:r>
              <a:rPr lang="ko-KR" altLang="en-US" sz="1800" dirty="0" err="1"/>
              <a:t>에셋과</a:t>
            </a:r>
            <a:r>
              <a:rPr lang="ko-KR" altLang="en-US" sz="1800" dirty="0"/>
              <a:t> 뼈 구조가 달랐다</a:t>
            </a:r>
            <a:r>
              <a:rPr lang="en-US" altLang="ko-KR" sz="1800" dirty="0"/>
              <a:t>. </a:t>
            </a:r>
            <a:r>
              <a:rPr lang="ko-KR" altLang="en-US" sz="1800" dirty="0"/>
              <a:t>해당 애니메이션을 사용하기 위해 </a:t>
            </a:r>
            <a:r>
              <a:rPr lang="ko-KR" altLang="en-US" sz="1800" dirty="0" err="1"/>
              <a:t>스켈레톤의</a:t>
            </a:r>
            <a:r>
              <a:rPr lang="ko-KR" altLang="en-US" sz="1800" dirty="0"/>
              <a:t> </a:t>
            </a:r>
            <a:r>
              <a:rPr lang="en-US" altLang="ko-KR" sz="1800" dirty="0"/>
              <a:t>IK</a:t>
            </a:r>
            <a:r>
              <a:rPr lang="ko-KR" altLang="en-US" sz="1800" dirty="0" err="1"/>
              <a:t>릭을</a:t>
            </a:r>
            <a:r>
              <a:rPr lang="en-US" altLang="ko-KR" sz="1800" dirty="0"/>
              <a:t> </a:t>
            </a:r>
            <a:r>
              <a:rPr lang="ko-KR" altLang="en-US" sz="1800" dirty="0" err="1"/>
              <a:t>리타게팅했다</a:t>
            </a:r>
            <a:r>
              <a:rPr lang="en-US" altLang="ko-KR" sz="1800" dirty="0"/>
              <a:t>.</a:t>
            </a:r>
          </a:p>
          <a:p>
            <a:pPr marL="0" indent="0">
              <a:buNone/>
            </a:pPr>
            <a:r>
              <a:rPr lang="en-US" sz="2000" dirty="0"/>
              <a:t> </a:t>
            </a:r>
          </a:p>
        </p:txBody>
      </p:sp>
      <p:pic>
        <p:nvPicPr>
          <p:cNvPr id="5" name="내용 개체 틀 4" descr="만화 영화이(가) 표시된 사진&#10;&#10;자동 생성된 설명">
            <a:extLst>
              <a:ext uri="{FF2B5EF4-FFF2-40B4-BE49-F238E27FC236}">
                <a16:creationId xmlns:a16="http://schemas.microsoft.com/office/drawing/2014/main" id="{F89E4441-B9CC-6D5E-BD9A-7F918C6179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76" r="1149"/>
          <a:stretch/>
        </p:blipFill>
        <p:spPr>
          <a:xfrm>
            <a:off x="6171767" y="0"/>
            <a:ext cx="1750869" cy="2405067"/>
          </a:xfrm>
          <a:prstGeom prst="rect">
            <a:avLst/>
          </a:prstGeom>
          <a:effectLst/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F30E496-0594-9F8D-6466-0DE74FC4D9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2637" y="0"/>
            <a:ext cx="42663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687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3A8048-1265-1A7A-33E0-5E0CD9534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500062"/>
            <a:ext cx="3676650" cy="1325563"/>
          </a:xfrm>
        </p:spPr>
        <p:txBody>
          <a:bodyPr/>
          <a:lstStyle/>
          <a:p>
            <a:r>
              <a:rPr lang="ko-KR" altLang="en-US" dirty="0"/>
              <a:t>서버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CD07AD-0FA0-4F66-2875-6D8231635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0" y="1454930"/>
            <a:ext cx="5181601" cy="1491470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//random </a:t>
            </a:r>
            <a:r>
              <a:rPr lang="en-US" altLang="ko-KR" sz="9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sand_storm</a:t>
            </a:r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추가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9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random_device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9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default_random_engine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dre2(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rd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dre2.seed(std::chrono::</a:t>
            </a:r>
            <a:r>
              <a:rPr lang="en-US" altLang="ko-KR" sz="9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system_clock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::now().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time_since_epoch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().count());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int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random_day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nn-NO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for</a:t>
            </a:r>
            <a:r>
              <a:rPr lang="nn-NO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nn-NO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nn-NO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i = 0; i &lt; 4; ++i)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random_day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+=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map_uid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dre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% 3 + 6;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sand_storm_day.insert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random_day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900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E1FB2B22-E7C7-7DE3-1F24-B867BBC3D18B}"/>
              </a:ext>
            </a:extLst>
          </p:cNvPr>
          <p:cNvSpPr txBox="1">
            <a:spLocks/>
          </p:cNvSpPr>
          <p:nvPr/>
        </p:nvSpPr>
        <p:spPr>
          <a:xfrm>
            <a:off x="6286500" y="423862"/>
            <a:ext cx="36766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클라이언트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E6F2E2BC-D5D2-8E68-6CA5-C96B69435F11}"/>
              </a:ext>
            </a:extLst>
          </p:cNvPr>
          <p:cNvSpPr txBox="1">
            <a:spLocks/>
          </p:cNvSpPr>
          <p:nvPr/>
        </p:nvSpPr>
        <p:spPr>
          <a:xfrm>
            <a:off x="6286500" y="1454929"/>
            <a:ext cx="5181600" cy="13255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case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SC_PACKET_SANDSTORMDAY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9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sc_packet_sandstormday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 packet = </a:t>
            </a:r>
            <a:r>
              <a:rPr lang="en-US" altLang="ko-KR" sz="9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reinterpret_cast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9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sc_packet_sandstormday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*&gt;(</a:t>
            </a:r>
            <a:r>
              <a:rPr lang="en-US" altLang="ko-KR" sz="9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buf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MyController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sand_storm_day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packet-&gt;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sand_day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if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MyController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sand_storm_day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==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ResourceManager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eventreset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true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}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break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pPr marL="0" indent="0">
              <a:buNone/>
            </a:pPr>
            <a:endParaRPr lang="ko-KR" altLang="en-US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296473-E43D-F052-867F-5E5A420FB519}"/>
              </a:ext>
            </a:extLst>
          </p:cNvPr>
          <p:cNvSpPr txBox="1"/>
          <p:nvPr/>
        </p:nvSpPr>
        <p:spPr>
          <a:xfrm>
            <a:off x="723899" y="5249181"/>
            <a:ext cx="63511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서버에서 </a:t>
            </a:r>
            <a:r>
              <a:rPr lang="en-US" altLang="ko-KR" sz="1400" dirty="0"/>
              <a:t>Sand </a:t>
            </a:r>
            <a:r>
              <a:rPr lang="en-US" altLang="ko-KR" sz="1400" dirty="0" err="1"/>
              <a:t>StormDay</a:t>
            </a:r>
            <a:r>
              <a:rPr lang="ko-KR" altLang="en-US" sz="1400" dirty="0"/>
              <a:t>를 생성</a:t>
            </a:r>
            <a:r>
              <a:rPr lang="en-US" altLang="ko-KR" sz="1400" dirty="0"/>
              <a:t>. </a:t>
            </a:r>
            <a:r>
              <a:rPr lang="ko-KR" altLang="en-US" sz="1400" dirty="0"/>
              <a:t>클라이언트에 전송한다</a:t>
            </a:r>
            <a:r>
              <a:rPr lang="en-US" altLang="ko-KR" sz="1400" dirty="0"/>
              <a:t>.</a:t>
            </a:r>
          </a:p>
          <a:p>
            <a:r>
              <a:rPr lang="ko-KR" altLang="en-US" sz="1400" dirty="0"/>
              <a:t>클라이언트에서 </a:t>
            </a:r>
            <a:r>
              <a:rPr lang="en-US" altLang="ko-KR" sz="1400" dirty="0" err="1"/>
              <a:t>sand_storm_day</a:t>
            </a:r>
            <a:r>
              <a:rPr lang="ko-KR" altLang="en-US" sz="1400" dirty="0"/>
              <a:t>를 받고 </a:t>
            </a:r>
            <a:endParaRPr lang="en-US" altLang="ko-KR" sz="1400" dirty="0"/>
          </a:p>
          <a:p>
            <a:r>
              <a:rPr lang="en-US" altLang="ko-KR" sz="1400" dirty="0" err="1"/>
              <a:t>sand_storm_day</a:t>
            </a:r>
            <a:r>
              <a:rPr lang="ko-KR" altLang="en-US" sz="1400" dirty="0"/>
              <a:t>가 </a:t>
            </a:r>
            <a:r>
              <a:rPr lang="en-US" altLang="ko-KR" sz="1400" dirty="0"/>
              <a:t>0</a:t>
            </a:r>
            <a:r>
              <a:rPr lang="ko-KR" altLang="en-US" sz="1400" dirty="0"/>
              <a:t>일 때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PlaySandStormAnim</a:t>
            </a:r>
            <a:r>
              <a:rPr lang="ko-KR" altLang="en-US" sz="1400" dirty="0"/>
              <a:t>으로 </a:t>
            </a:r>
            <a:r>
              <a:rPr lang="en-US" altLang="ko-KR" sz="1400" dirty="0" err="1"/>
              <a:t>SandStorm</a:t>
            </a:r>
            <a:r>
              <a:rPr lang="ko-KR" altLang="en-US" sz="1400"/>
              <a:t>을</a:t>
            </a:r>
            <a:r>
              <a:rPr lang="en-US" altLang="ko-KR" sz="1400"/>
              <a:t> </a:t>
            </a:r>
            <a:r>
              <a:rPr lang="ko-KR" altLang="en-US" sz="1400"/>
              <a:t>실행한다</a:t>
            </a:r>
            <a:r>
              <a:rPr lang="en-US" altLang="ko-KR" sz="1400" dirty="0"/>
              <a:t>.</a:t>
            </a:r>
          </a:p>
          <a:p>
            <a:r>
              <a:rPr lang="ko-KR" altLang="en-US" sz="1400" dirty="0"/>
              <a:t> 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D2A1CA37-EB24-88BE-8B25-008C9A802D8B}"/>
              </a:ext>
            </a:extLst>
          </p:cNvPr>
          <p:cNvSpPr txBox="1">
            <a:spLocks/>
          </p:cNvSpPr>
          <p:nvPr/>
        </p:nvSpPr>
        <p:spPr>
          <a:xfrm>
            <a:off x="6286500" y="3062922"/>
            <a:ext cx="5181600" cy="187853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sand_storm_day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== 0 &amp;&amp; !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StormSoundPlay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SoundComponent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UGameplayStatics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::SpawnSound2D(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GetWorld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(),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StormSound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UE_LOG(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LogTemp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Log, TEXT(</a:t>
            </a:r>
            <a:r>
              <a:rPr lang="en-US" altLang="ko-KR" sz="9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900" dirty="0" err="1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PlaySoundSandStorm</a:t>
            </a:r>
            <a:r>
              <a:rPr lang="en-US" altLang="ko-KR" sz="9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\n"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));</a:t>
            </a:r>
          </a:p>
          <a:p>
            <a:pPr marL="0" indent="0">
              <a:spcBef>
                <a:spcPts val="0"/>
              </a:spcBef>
              <a:buNone/>
            </a:pP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PlaySandStormAnim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true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StormSoundPlay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true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ko-KR" altLang="en-US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else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sand_storm_day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!= 0 &amp;&amp;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StormSoundPlay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SoundComponent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!= </a:t>
            </a:r>
            <a:r>
              <a:rPr lang="en-US" altLang="ko-KR" sz="9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nullptr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SoundComponent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-&gt;Stop();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ko-KR" altLang="en-US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StormSoundPlay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false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PlaySandStormAnim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false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ko-KR" altLang="en-US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900" dirty="0"/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A58FADEE-D567-93F7-258E-B95B6DDA4450}"/>
              </a:ext>
            </a:extLst>
          </p:cNvPr>
          <p:cNvSpPr txBox="1">
            <a:spLocks/>
          </p:cNvSpPr>
          <p:nvPr/>
        </p:nvSpPr>
        <p:spPr>
          <a:xfrm>
            <a:off x="723899" y="3062922"/>
            <a:ext cx="5181601" cy="187853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sun_angle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&gt;= 360.f) </a:t>
            </a:r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하루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pPr marL="457200" lvl="1" indent="0">
              <a:buNone/>
            </a:pP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…</a:t>
            </a:r>
          </a:p>
          <a:p>
            <a:pPr marL="457200" lvl="1" indent="0">
              <a:buNone/>
            </a:pPr>
            <a:r>
              <a:rPr lang="en-US" altLang="ko-KR" sz="9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sc_packet_sandstormday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packet; </a:t>
            </a:r>
          </a:p>
          <a:p>
            <a:pPr marL="457200" lvl="1" indent="0">
              <a:buNone/>
            </a:pP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packet.sand_day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sand_storm_day.begin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 -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survil_day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 marL="457200" lvl="1" indent="0">
              <a:buNone/>
            </a:pP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packet.size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9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sizeof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(packet);</a:t>
            </a:r>
          </a:p>
          <a:p>
            <a:pPr marL="457200" lvl="1" indent="0">
              <a:buNone/>
            </a:pP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packet.type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9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SC_PACKET_SANDSTORMDAY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 marL="457200" lvl="1" indent="0">
              <a:buNone/>
            </a:pP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all_player_sendpacket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(&amp;packet);</a:t>
            </a:r>
          </a:p>
          <a:p>
            <a:pPr marL="457200" lvl="1" indent="0"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…</a:t>
            </a:r>
          </a:p>
          <a:p>
            <a:pPr marL="0" indent="0">
              <a:buNone/>
            </a:pP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9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32C7EE-DF8F-7B53-C8D0-CC3B46DA19C2}"/>
              </a:ext>
            </a:extLst>
          </p:cNvPr>
          <p:cNvSpPr txBox="1"/>
          <p:nvPr/>
        </p:nvSpPr>
        <p:spPr>
          <a:xfrm>
            <a:off x="10075381" y="1172499"/>
            <a:ext cx="14623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Network</a:t>
            </a:r>
            <a:r>
              <a:rPr lang="ko-KR" altLang="en-US" sz="1400" dirty="0"/>
              <a:t> </a:t>
            </a:r>
            <a:r>
              <a:rPr lang="en-US" altLang="ko-KR" sz="1400" dirty="0"/>
              <a:t>thread</a:t>
            </a:r>
            <a:endParaRPr lang="ko-KR" alt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A93955-9C45-7AD9-C281-E64E846707EF}"/>
              </a:ext>
            </a:extLst>
          </p:cNvPr>
          <p:cNvSpPr txBox="1"/>
          <p:nvPr/>
        </p:nvSpPr>
        <p:spPr>
          <a:xfrm>
            <a:off x="10476482" y="2792511"/>
            <a:ext cx="9916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Controller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124594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232134-60B3-D6DD-CC81-7B0964CAC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Blueprint</a:t>
            </a:r>
            <a:r>
              <a:rPr lang="ko-KR" altLang="en-US" dirty="0"/>
              <a:t>에서의 </a:t>
            </a:r>
            <a:r>
              <a:rPr lang="en-US" altLang="ko-KR" dirty="0" err="1"/>
              <a:t>SandStorm</a:t>
            </a:r>
            <a:endParaRPr lang="ko-KR" altLang="en-US" dirty="0"/>
          </a:p>
        </p:txBody>
      </p:sp>
      <p:pic>
        <p:nvPicPr>
          <p:cNvPr id="5" name="내용 개체 틀 4" descr="스크린샷, 3D 모델링, 비디오 게임 소프트웨어, PC 게임이(가) 표시된 사진&#10;&#10;자동 생성된 설명">
            <a:extLst>
              <a:ext uri="{FF2B5EF4-FFF2-40B4-BE49-F238E27FC236}">
                <a16:creationId xmlns:a16="http://schemas.microsoft.com/office/drawing/2014/main" id="{2DBCB495-0E72-56A1-4288-8E72693543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11683"/>
            <a:ext cx="10515600" cy="3779222"/>
          </a:xfrm>
        </p:spPr>
      </p:pic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24E03D62-66A6-74D2-D291-11B01E11B861}"/>
              </a:ext>
            </a:extLst>
          </p:cNvPr>
          <p:cNvCxnSpPr>
            <a:cxnSpLocks/>
          </p:cNvCxnSpPr>
          <p:nvPr/>
        </p:nvCxnSpPr>
        <p:spPr>
          <a:xfrm>
            <a:off x="1104900" y="1790700"/>
            <a:ext cx="0" cy="246888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743654C-BE05-3422-8575-9EC7104E1C4B}"/>
              </a:ext>
            </a:extLst>
          </p:cNvPr>
          <p:cNvSpPr txBox="1"/>
          <p:nvPr/>
        </p:nvSpPr>
        <p:spPr>
          <a:xfrm>
            <a:off x="388620" y="1507679"/>
            <a:ext cx="3289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C++</a:t>
            </a:r>
            <a:r>
              <a:rPr lang="ko-KR" altLang="en-US" dirty="0"/>
              <a:t>로 구현된 패킷 처리 노드</a:t>
            </a:r>
          </a:p>
        </p:txBody>
      </p:sp>
    </p:spTree>
    <p:extLst>
      <p:ext uri="{BB962C8B-B14F-4D97-AF65-F5344CB8AC3E}">
        <p14:creationId xmlns:p14="http://schemas.microsoft.com/office/powerpoint/2010/main" val="845743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91AD7D-ADB9-8945-BD2D-0C566A70A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Ingame</a:t>
            </a:r>
            <a:r>
              <a:rPr lang="ko-KR" altLang="en-US" dirty="0"/>
              <a:t>에서의 </a:t>
            </a:r>
            <a:r>
              <a:rPr lang="en-US" altLang="ko-KR" dirty="0" err="1"/>
              <a:t>SandStorm</a:t>
            </a:r>
            <a:endParaRPr lang="ko-KR" altLang="en-US" dirty="0"/>
          </a:p>
        </p:txBody>
      </p:sp>
      <p:pic>
        <p:nvPicPr>
          <p:cNvPr id="5" name="내용 개체 틀 4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1FACF4B2-6F3A-6905-9EF6-919FA398EE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39" y="1825625"/>
            <a:ext cx="7726921" cy="4351338"/>
          </a:xfrm>
        </p:spPr>
      </p:pic>
    </p:spTree>
    <p:extLst>
      <p:ext uri="{BB962C8B-B14F-4D97-AF65-F5344CB8AC3E}">
        <p14:creationId xmlns:p14="http://schemas.microsoft.com/office/powerpoint/2010/main" val="1594361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229FCB-0AB5-329E-2D57-3B170B630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0" y="1138265"/>
            <a:ext cx="4651204" cy="1401183"/>
          </a:xfrm>
        </p:spPr>
        <p:txBody>
          <a:bodyPr anchor="t">
            <a:normAutofit/>
          </a:bodyPr>
          <a:lstStyle/>
          <a:p>
            <a:r>
              <a:rPr lang="ko-KR" altLang="en-US" sz="3200" dirty="0"/>
              <a:t>게임서버 프로그래밍</a:t>
            </a:r>
            <a:br>
              <a:rPr lang="en-US" altLang="ko-KR" sz="3200" dirty="0"/>
            </a:br>
            <a:r>
              <a:rPr lang="en-US" altLang="ko-KR" sz="3200" dirty="0"/>
              <a:t> - </a:t>
            </a:r>
            <a:r>
              <a:rPr lang="ko-KR" altLang="en-US" sz="3200" dirty="0" err="1"/>
              <a:t>심플</a:t>
            </a:r>
            <a:r>
              <a:rPr lang="ko-KR" altLang="en-US" sz="3200" dirty="0"/>
              <a:t> </a:t>
            </a:r>
            <a:r>
              <a:rPr lang="en-US" altLang="ko-KR" sz="3200" dirty="0"/>
              <a:t>MMO</a:t>
            </a:r>
            <a:endParaRPr lang="ko-KR" altLang="en-US" sz="320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561741-1840-7E05-45CB-0F49FFD23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39" y="2551176"/>
            <a:ext cx="4651205" cy="3602935"/>
          </a:xfrm>
        </p:spPr>
        <p:txBody>
          <a:bodyPr>
            <a:normAutofit/>
          </a:bodyPr>
          <a:lstStyle/>
          <a:p>
            <a:r>
              <a:rPr lang="ko-KR" altLang="en-US" sz="1700" dirty="0"/>
              <a:t>게임장르</a:t>
            </a:r>
            <a:r>
              <a:rPr lang="en-US" altLang="ko-KR" sz="1700" dirty="0"/>
              <a:t>: 2D MMORPG</a:t>
            </a:r>
          </a:p>
          <a:p>
            <a:r>
              <a:rPr lang="ko-KR" altLang="en-US" sz="1700" dirty="0"/>
              <a:t>사용 언어</a:t>
            </a:r>
            <a:r>
              <a:rPr lang="en-US" altLang="ko-KR" sz="1700" dirty="0"/>
              <a:t>: C++</a:t>
            </a:r>
          </a:p>
          <a:p>
            <a:r>
              <a:rPr lang="ko-KR" altLang="en-US" sz="1700" dirty="0"/>
              <a:t>개발 환경</a:t>
            </a:r>
            <a:r>
              <a:rPr lang="en-US" altLang="ko-KR" sz="1700" dirty="0"/>
              <a:t>: </a:t>
            </a:r>
            <a:r>
              <a:rPr lang="en-US" altLang="ko-KR" sz="1700" dirty="0" err="1"/>
              <a:t>VisualStudio</a:t>
            </a:r>
            <a:r>
              <a:rPr lang="en-US" altLang="ko-KR" sz="1700" dirty="0"/>
              <a:t> 2022, SFML,</a:t>
            </a:r>
          </a:p>
          <a:p>
            <a:pPr marL="0" indent="0">
              <a:buNone/>
            </a:pPr>
            <a:r>
              <a:rPr lang="en-US" altLang="ko-KR" sz="1700" dirty="0"/>
              <a:t>	     IOCP </a:t>
            </a:r>
            <a:r>
              <a:rPr lang="ko-KR" altLang="en-US" sz="1700" dirty="0"/>
              <a:t>서버</a:t>
            </a:r>
            <a:endParaRPr lang="en-US" altLang="ko-KR" sz="1700" dirty="0"/>
          </a:p>
          <a:p>
            <a:r>
              <a:rPr lang="ko-KR" altLang="en-US" sz="1700" dirty="0"/>
              <a:t>제작인원</a:t>
            </a:r>
            <a:r>
              <a:rPr lang="en-US" altLang="ko-KR" sz="1700" dirty="0"/>
              <a:t>: 1</a:t>
            </a:r>
            <a:r>
              <a:rPr lang="ko-KR" altLang="en-US" sz="1700" dirty="0"/>
              <a:t>명</a:t>
            </a:r>
            <a:endParaRPr lang="en-US" altLang="ko-KR" sz="1700" dirty="0"/>
          </a:p>
          <a:p>
            <a:r>
              <a:rPr lang="ko-KR" altLang="en-US" sz="1700" dirty="0"/>
              <a:t>역할</a:t>
            </a:r>
            <a:r>
              <a:rPr lang="en-US" altLang="ko-KR" sz="1700" dirty="0"/>
              <a:t>: </a:t>
            </a:r>
            <a:r>
              <a:rPr lang="ko-KR" altLang="en-US" sz="1700" dirty="0"/>
              <a:t>클라이언트</a:t>
            </a:r>
            <a:r>
              <a:rPr lang="en-US" altLang="ko-KR" sz="1700" dirty="0"/>
              <a:t>, </a:t>
            </a:r>
            <a:r>
              <a:rPr lang="ko-KR" altLang="en-US" sz="1700" dirty="0"/>
              <a:t>서버</a:t>
            </a:r>
            <a:endParaRPr lang="en-US" altLang="ko-KR" sz="1700" dirty="0"/>
          </a:p>
          <a:p>
            <a:r>
              <a:rPr lang="ko-KR" altLang="en-US" sz="1700" dirty="0"/>
              <a:t>제작기간</a:t>
            </a:r>
            <a:r>
              <a:rPr lang="en-US" altLang="ko-KR" sz="1700" dirty="0"/>
              <a:t>: 1</a:t>
            </a:r>
            <a:r>
              <a:rPr lang="ko-KR" altLang="en-US" sz="1700" dirty="0"/>
              <a:t>개월</a:t>
            </a:r>
          </a:p>
        </p:txBody>
      </p:sp>
      <p:pic>
        <p:nvPicPr>
          <p:cNvPr id="5" name="그림 4" descr="그린, 스크린샷, 패턴, 사각형이(가) 표시된 사진&#10;&#10;자동 생성된 설명">
            <a:extLst>
              <a:ext uri="{FF2B5EF4-FFF2-40B4-BE49-F238E27FC236}">
                <a16:creationId xmlns:a16="http://schemas.microsoft.com/office/drawing/2014/main" id="{FBED4DCE-D56E-5D5F-665A-5739C618FD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171"/>
          <a:stretch/>
        </p:blipFill>
        <p:spPr>
          <a:xfrm>
            <a:off x="6096000" y="838013"/>
            <a:ext cx="5234538" cy="518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658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1450</TotalTime>
  <Words>961</Words>
  <Application>Microsoft Office PowerPoint</Application>
  <PresentationFormat>와이드스크린</PresentationFormat>
  <Paragraphs>151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나눔명조</vt:lpstr>
      <vt:lpstr>나눔명조 ExtraBold</vt:lpstr>
      <vt:lpstr>돋움체</vt:lpstr>
      <vt:lpstr>Arial</vt:lpstr>
      <vt:lpstr>Calibri</vt:lpstr>
      <vt:lpstr>맑은 고딕</vt:lpstr>
      <vt:lpstr>Office 테마</vt:lpstr>
      <vt:lpstr>김지호 포트폴리오</vt:lpstr>
      <vt:lpstr>PowerPoint 프레젠테이션</vt:lpstr>
      <vt:lpstr>졸업작품  - SURVIL</vt:lpstr>
      <vt:lpstr>UI</vt:lpstr>
      <vt:lpstr>리깅</vt:lpstr>
      <vt:lpstr>서버</vt:lpstr>
      <vt:lpstr>Blueprint에서의 SandStorm</vt:lpstr>
      <vt:lpstr>Ingame에서의 SandStorm</vt:lpstr>
      <vt:lpstr>게임서버 프로그래밍  - 심플 MMO</vt:lpstr>
      <vt:lpstr>네트워크 게임 프로그래밍  - 2D FPS</vt:lpstr>
      <vt:lpstr>Game Flow Chart</vt:lpstr>
      <vt:lpstr>2D 게임 프로그래밍  - 슈퍼마리오 게임 만들기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김지호</dc:title>
  <dc:creator>김지호(2016180015)</dc:creator>
  <cp:lastModifiedBy>김지호(2016180015)</cp:lastModifiedBy>
  <cp:revision>107</cp:revision>
  <dcterms:created xsi:type="dcterms:W3CDTF">2023-08-20T18:04:21Z</dcterms:created>
  <dcterms:modified xsi:type="dcterms:W3CDTF">2023-10-15T16:20:08Z</dcterms:modified>
</cp:coreProperties>
</file>

<file path=docProps/thumbnail.jpeg>
</file>